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71" r:id="rId5"/>
    <p:sldId id="288" r:id="rId6"/>
    <p:sldId id="273" r:id="rId7"/>
    <p:sldId id="274" r:id="rId8"/>
    <p:sldId id="289" r:id="rId9"/>
    <p:sldId id="257" r:id="rId10"/>
    <p:sldId id="258" r:id="rId11"/>
    <p:sldId id="280" r:id="rId12"/>
    <p:sldId id="281" r:id="rId13"/>
    <p:sldId id="282" r:id="rId14"/>
    <p:sldId id="263" r:id="rId15"/>
    <p:sldId id="284" r:id="rId16"/>
    <p:sldId id="285" r:id="rId17"/>
    <p:sldId id="286" r:id="rId18"/>
    <p:sldId id="28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84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271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0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385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74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2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616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955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82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01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06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C3C6A-AC25-46AA-9471-D38C1D197B8C}" type="datetimeFigureOut">
              <a:rPr lang="en-CA" smtClean="0"/>
              <a:t>11/11/2012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DA85D-C284-4D23-A5D3-C5206357CE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01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Buccaneer Protective Coatings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WIREFRAMES &amp; REFERENCE SITES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75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92080" y="188640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www.alecwilliamsconstruction.ca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04443"/>
            <a:ext cx="7830643" cy="56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5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20688"/>
            <a:ext cx="6810492" cy="5961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2080" y="188640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www.persimmoncontracting.ca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879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48604"/>
            <a:ext cx="7135015" cy="6400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2080" y="188640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smtClean="0"/>
              <a:t>www.visgeinfo.ca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509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99" y="689168"/>
            <a:ext cx="6264696" cy="6155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18864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/>
              <a:t>http://dovetail-demo.squarespace.com/</a:t>
            </a:r>
          </a:p>
        </p:txBody>
      </p:sp>
    </p:spTree>
    <p:extLst>
      <p:ext uri="{BB962C8B-B14F-4D97-AF65-F5344CB8AC3E}">
        <p14:creationId xmlns:p14="http://schemas.microsoft.com/office/powerpoint/2010/main" val="3588679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REFERENCE SITES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CA" dirty="0" smtClean="0"/>
              <a:t>INTERNAL PAGES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39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752"/>
            <a:ext cx="9144000" cy="50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15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" y="13810"/>
            <a:ext cx="9097645" cy="68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9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" y="594917"/>
            <a:ext cx="9002382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98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2" y="0"/>
            <a:ext cx="8679803" cy="68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Sitemap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1562448"/>
            <a:ext cx="910999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9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5949"/>
            <a:ext cx="8229600" cy="1143000"/>
          </a:xfrm>
        </p:spPr>
        <p:txBody>
          <a:bodyPr/>
          <a:lstStyle/>
          <a:p>
            <a:r>
              <a:rPr lang="en-CA" dirty="0" smtClean="0"/>
              <a:t>Site Needs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661248"/>
          </a:xfrm>
        </p:spPr>
        <p:txBody>
          <a:bodyPr>
            <a:normAutofit fontScale="55000" lnSpcReduction="20000"/>
          </a:bodyPr>
          <a:lstStyle/>
          <a:p>
            <a:r>
              <a:rPr lang="en-CA" dirty="0" smtClean="0"/>
              <a:t>Homepage </a:t>
            </a:r>
          </a:p>
          <a:p>
            <a:pPr lvl="1"/>
            <a:r>
              <a:rPr lang="en-CA" dirty="0"/>
              <a:t>C</a:t>
            </a:r>
            <a:r>
              <a:rPr lang="en-CA" dirty="0" smtClean="0"/>
              <a:t>learly describes Buccaneer Protective Coatings offering and differentiators </a:t>
            </a:r>
          </a:p>
          <a:p>
            <a:pPr lvl="1"/>
            <a:r>
              <a:rPr lang="en-CA" dirty="0" smtClean="0"/>
              <a:t>Highlight key site features (products, company)</a:t>
            </a:r>
          </a:p>
          <a:p>
            <a:pPr lvl="1"/>
            <a:r>
              <a:rPr lang="en-CA" dirty="0" smtClean="0"/>
              <a:t>Projects</a:t>
            </a:r>
          </a:p>
          <a:p>
            <a:pPr marL="457200" lvl="1" indent="0">
              <a:buNone/>
            </a:pPr>
            <a:endParaRPr lang="en-CA" dirty="0" smtClean="0"/>
          </a:p>
          <a:p>
            <a:r>
              <a:rPr lang="en-CA" dirty="0" smtClean="0"/>
              <a:t>Overall/Design</a:t>
            </a:r>
          </a:p>
          <a:p>
            <a:pPr lvl="1"/>
            <a:r>
              <a:rPr lang="en-CA" dirty="0" smtClean="0"/>
              <a:t>Influence from these industry related sites: </a:t>
            </a:r>
            <a:r>
              <a:rPr lang="en-CA" dirty="0"/>
              <a:t>http://alecwilliamsconstruction.ca</a:t>
            </a:r>
            <a:r>
              <a:rPr lang="en-CA" dirty="0" smtClean="0"/>
              <a:t>/</a:t>
            </a:r>
            <a:r>
              <a:rPr lang="en-CA" dirty="0"/>
              <a:t>, http://www.visageinfo.com</a:t>
            </a:r>
            <a:r>
              <a:rPr lang="en-CA" dirty="0" smtClean="0"/>
              <a:t>/</a:t>
            </a:r>
            <a:r>
              <a:rPr lang="en-CA" dirty="0"/>
              <a:t>, http://</a:t>
            </a:r>
            <a:r>
              <a:rPr lang="en-CA" dirty="0" smtClean="0"/>
              <a:t>persimmoncontracting.com/</a:t>
            </a:r>
            <a:r>
              <a:rPr lang="en-CA" dirty="0"/>
              <a:t>, http://dovetail-demo.squarespace.com</a:t>
            </a:r>
            <a:r>
              <a:rPr lang="en-CA" dirty="0" smtClean="0"/>
              <a:t>/ </a:t>
            </a:r>
          </a:p>
          <a:p>
            <a:pPr lvl="1"/>
            <a:r>
              <a:rPr lang="en-CA" dirty="0" smtClean="0"/>
              <a:t>White space</a:t>
            </a:r>
          </a:p>
          <a:p>
            <a:pPr lvl="1"/>
            <a:r>
              <a:rPr lang="en-CA" dirty="0" smtClean="0"/>
              <a:t>Clean</a:t>
            </a:r>
          </a:p>
          <a:p>
            <a:pPr lvl="1"/>
            <a:r>
              <a:rPr lang="en-CA" dirty="0" smtClean="0"/>
              <a:t>Simple navigation</a:t>
            </a:r>
          </a:p>
          <a:p>
            <a:pPr lvl="1"/>
            <a:r>
              <a:rPr lang="en-US" dirty="0"/>
              <a:t>Source of information for engineering and architecture firms </a:t>
            </a:r>
            <a:endParaRPr lang="en-CA" dirty="0"/>
          </a:p>
          <a:p>
            <a:pPr lvl="1"/>
            <a:r>
              <a:rPr lang="en-CA" dirty="0" smtClean="0"/>
              <a:t>Full </a:t>
            </a:r>
            <a:r>
              <a:rPr lang="en-CA" dirty="0" smtClean="0"/>
              <a:t>footer navigation</a:t>
            </a:r>
          </a:p>
          <a:p>
            <a:pPr lvl="1"/>
            <a:r>
              <a:rPr lang="en-CA" dirty="0" smtClean="0"/>
              <a:t>Contact information central</a:t>
            </a:r>
          </a:p>
          <a:p>
            <a:pPr lvl="1"/>
            <a:r>
              <a:rPr lang="en-CA" dirty="0" smtClean="0"/>
              <a:t>Responsive (hand held</a:t>
            </a:r>
            <a:r>
              <a:rPr lang="en-CA" dirty="0" smtClean="0"/>
              <a:t>)</a:t>
            </a:r>
          </a:p>
          <a:p>
            <a:pPr lvl="1"/>
            <a:r>
              <a:rPr lang="en-US" dirty="0"/>
              <a:t>Products to be broken down by surface and then broken down further by specific products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Target Audiences</a:t>
            </a:r>
          </a:p>
          <a:p>
            <a:pPr lvl="1"/>
            <a:r>
              <a:rPr lang="en-CA" dirty="0"/>
              <a:t>Architecture firms</a:t>
            </a:r>
          </a:p>
          <a:p>
            <a:pPr lvl="1"/>
            <a:r>
              <a:rPr lang="en-CA" dirty="0"/>
              <a:t>Engineering firms</a:t>
            </a:r>
          </a:p>
          <a:p>
            <a:pPr lvl="1"/>
            <a:r>
              <a:rPr lang="en-CA" dirty="0"/>
              <a:t>Building owners</a:t>
            </a:r>
          </a:p>
          <a:p>
            <a:pPr lvl="1"/>
            <a:r>
              <a:rPr lang="en-CA" dirty="0"/>
              <a:t>Applicators </a:t>
            </a:r>
            <a:r>
              <a:rPr lang="en-CA" dirty="0" smtClean="0"/>
              <a:t>(I.e. painting </a:t>
            </a:r>
            <a:r>
              <a:rPr lang="en-CA" dirty="0"/>
              <a:t>companies) </a:t>
            </a:r>
            <a:endParaRPr lang="en-US" dirty="0" smtClean="0"/>
          </a:p>
          <a:p>
            <a:endParaRPr lang="en-CA" dirty="0" smtClean="0"/>
          </a:p>
          <a:p>
            <a:pPr marL="457200" lvl="1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409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WIREFRAME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HOMEPAGE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727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4762"/>
            <a:ext cx="51435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47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WIREFRAME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INTERNAL PAGE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912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420888"/>
            <a:ext cx="172819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Please note, I am showing both the drop down and left hand navigation. </a:t>
            </a:r>
            <a:r>
              <a:rPr lang="en-CA" sz="1200" dirty="0"/>
              <a:t> </a:t>
            </a:r>
            <a:r>
              <a:rPr lang="en-CA" sz="1200" dirty="0" smtClean="0"/>
              <a:t>The next </a:t>
            </a:r>
            <a:r>
              <a:rPr lang="en-CA" sz="1200" dirty="0" smtClean="0"/>
              <a:t>slide shows </a:t>
            </a:r>
            <a:r>
              <a:rPr lang="en-CA" sz="1200" dirty="0" smtClean="0"/>
              <a:t>just the left hand navigation (if you weren’t hovering over the section drop down).</a:t>
            </a:r>
            <a:endParaRPr lang="en-CA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86" y="0"/>
            <a:ext cx="448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86" y="0"/>
            <a:ext cx="448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2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REFERENCE SITES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CA" dirty="0" smtClean="0"/>
              <a:t>HOMEPAGE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957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161</Words>
  <Application>Microsoft Office PowerPoint</Application>
  <PresentationFormat>On-screen Show (4:3)</PresentationFormat>
  <Paragraphs>40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Buccaneer Protective Coatings</vt:lpstr>
      <vt:lpstr>Sitemap</vt:lpstr>
      <vt:lpstr>Site Needs</vt:lpstr>
      <vt:lpstr>WIREFRAME</vt:lpstr>
      <vt:lpstr>PowerPoint Presentation</vt:lpstr>
      <vt:lpstr>WIREFRAME</vt:lpstr>
      <vt:lpstr>PowerPoint Presentation</vt:lpstr>
      <vt:lpstr>PowerPoint Presentation</vt:lpstr>
      <vt:lpstr>REFERENCE SITES</vt:lpstr>
      <vt:lpstr>PowerPoint Presentation</vt:lpstr>
      <vt:lpstr>PowerPoint Presentation</vt:lpstr>
      <vt:lpstr>PowerPoint Presentation</vt:lpstr>
      <vt:lpstr>PowerPoint Presentation</vt:lpstr>
      <vt:lpstr>REFERENCE SITES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VISAGE</dc:title>
  <dc:creator>Brooke</dc:creator>
  <cp:lastModifiedBy>Brooke</cp:lastModifiedBy>
  <cp:revision>30</cp:revision>
  <dcterms:created xsi:type="dcterms:W3CDTF">2011-03-18T03:51:44Z</dcterms:created>
  <dcterms:modified xsi:type="dcterms:W3CDTF">2012-11-12T14:52:47Z</dcterms:modified>
</cp:coreProperties>
</file>